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2"/>
  </p:normalViewPr>
  <p:slideViewPr>
    <p:cSldViewPr snapToGrid="0">
      <p:cViewPr varScale="1">
        <p:scale>
          <a:sx n="100" d="100"/>
          <a:sy n="100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4DC70-4CA9-A762-C682-B3E14FFC2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35F7A8-924E-39BA-752A-27F650159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58B21A-6B11-54AA-4338-D7865C12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C544C3-221D-1C16-531D-C573AB4C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60562A-6B90-CCAF-E901-9A68D51A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75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0C8A1-32A2-F136-E9FC-F3E0AAED3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7D9859-786B-C16B-0EA8-AC3B239F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753798-1CE1-0C40-2077-A79BE78D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DB86D9-0830-E583-21D3-CF73AE33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7D77F3-81F9-7973-CA11-E95A2229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4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9C2DA-6B84-1927-F455-D7ABD2B78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A42651-1E67-B512-31C9-1897F91EF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0EF787-9D59-4F16-483A-11B75ED2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CF1000-87FD-64C3-F85E-9E72FBC6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D09BEE-8208-5AAE-B94A-6E3BDC7C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37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3F4B3-0AD6-9DA2-BFCE-7DDD939E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499ED-E626-9AAE-45E6-F71BBDB28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FF34FA-12DA-76A8-861D-9B57F66E3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6AE5F1-F2F2-1118-5752-CDFAD91D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5DC9F4-1610-F15F-7460-AC272CA5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150B62-9678-6457-0EEE-30DAD6F4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34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A9C83-CF19-9796-81FB-0FA62BBB6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CA60FD-6BB8-0EE7-6C74-C5A9B5022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C35772-9FAA-6203-348F-415A8B3DD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09E0D8-BF49-4C48-2C2C-C9E023AD57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71D78A4-7908-2BA9-9637-6FCE92FF3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986A6C-74CC-E95C-BFAD-2875E237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3E72DDB-F1C5-8C2D-3DC2-ADFC6A7F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C813A8-EB1E-6C64-45FA-18E12C41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22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0024A-1D49-D17F-9721-F9E8B870E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ADE4AC-5700-DBF8-150F-59A4C793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F30254-2254-21B5-AD58-AF92A17E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EB59E6-D9AF-816F-BE1F-83815D4F7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46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B83962A-B9AB-D226-EC4E-02C5AE30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E5DA908-0FBD-03C5-782E-0487419B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AAFB0-3393-47C9-5101-25754D80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3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5EACAB-A5A6-1B2F-C990-0FAC6ECFE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820354-BCC8-5081-1DBE-9E6587BBE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589ED0-85AB-D9AF-F88B-C5C7ACF87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AEB011-685A-D6AE-32C7-BF88685E5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30A308-B6A1-D50D-2CBB-D4D55211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9B0583-6BAB-DE19-99AF-7CFB7A11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21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4EAD1D-FD60-7911-794A-12A4D1CB8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67BC2B1-965C-E544-4B0F-3E04BC194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77D721-7AF9-D8F9-4597-597869E4A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13664A-1A8A-477C-E2C4-7305693E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6ABCDA-1CAB-D7CB-3D6D-706CE0F5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30B2EC-B42B-EDDE-DDF7-61377677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67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74795-AC83-FD96-F5D6-52AB4DA5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D3408B-19FD-FB0B-4560-C853D2FC8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F2A0D5-9A87-85DF-47B1-646058FA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343AD6-BF91-2452-539B-E7CAF0F6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B32286-B523-216F-5A14-3F4234E6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56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10FB4D-1EA2-0DAB-587E-6EF896FE0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59CEB2-31C6-9EAD-7135-B4BCDA131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CE2D64-B65A-465E-A60F-C008AC7E0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B5A8A3-F189-4729-6ECC-52EC6143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39331-5824-5BFE-1E0C-299C2558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2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806458F-D1E9-30A5-2799-28400E3AF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70E141-B011-E38E-5321-F87E61E5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83C28B-6305-A4A3-D357-A7C8AC83D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ACC06-A2CF-2C48-A669-1155A0DB409A}" type="datetimeFigureOut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A86A6F-CF65-BBEB-4B31-B69E1684E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EAFB0-511C-896C-8849-EFF3A0C5B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71FB2-9A1E-8944-A7AA-05569F104E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39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9D1242-AA07-CB16-4407-3B5F9252A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23" b="1172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EECF73-97EC-8E66-EF5C-796249504A61}"/>
              </a:ext>
            </a:extLst>
          </p:cNvPr>
          <p:cNvSpPr txBox="1"/>
          <p:nvPr/>
        </p:nvSpPr>
        <p:spPr>
          <a:xfrm>
            <a:off x="206062" y="5960894"/>
            <a:ext cx="11985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fr-CA" sz="18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naissance d’une idée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_2023_Installation de 36 structures de plastiques colorées monté sur fil de métal. Grandeur variable. présentée au Musée Marius Barbeau, saint-Joseph-de-Beauce, du 1</a:t>
            </a:r>
            <a:r>
              <a:rPr lang="fr-CA" sz="18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octobre 2023 au 11 février 2024.    </a:t>
            </a:r>
            <a:b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fr-CA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02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29412A-0EBB-0143-65E4-F5EE6333C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F01BA0-2A5E-E9A7-7078-A191F55376A0}"/>
              </a:ext>
            </a:extLst>
          </p:cNvPr>
          <p:cNvSpPr txBox="1"/>
          <p:nvPr/>
        </p:nvSpPr>
        <p:spPr>
          <a:xfrm>
            <a:off x="202406" y="5156200"/>
            <a:ext cx="117871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Dans ma tête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_2023 : installation d’un dessin au fusain et gouache sur papier Fabriano de 150 X 1097 cm et de 6 silhouettes de carton mousse noir de grandeurs variables. Présentée au Musée Marius Barbeau, saint-Joseph-de-Beauce, du 1</a:t>
            </a:r>
            <a:r>
              <a:rPr lang="fr-CA" sz="18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er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octobre 2023 au 11 février 2024.</a:t>
            </a:r>
            <a:r>
              <a:rPr lang="fr-CA" dirty="0">
                <a:solidFill>
                  <a:schemeClr val="bg1"/>
                </a:solidFill>
                <a:effectLst/>
              </a:rPr>
              <a:t> </a:t>
            </a:r>
          </a:p>
          <a:p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CA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Après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cinquante croquis;</a:t>
            </a:r>
            <a:endParaRPr lang="fr-CA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Laisser </a:t>
            </a:r>
            <a:r>
              <a:rPr lang="fr-CA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émerger</a:t>
            </a:r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le geste; </a:t>
            </a:r>
            <a:endParaRPr lang="fr-CA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CA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Toucher l’imaginaire. </a:t>
            </a:r>
            <a:endParaRPr lang="fr-CA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57578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106</Words>
  <Application>Microsoft Macintosh PowerPoint</Application>
  <PresentationFormat>Grand écran</PresentationFormat>
  <Paragraphs>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Gauvin, Patricia</dc:creator>
  <cp:lastModifiedBy>Gauvin, Patricia</cp:lastModifiedBy>
  <cp:revision>1</cp:revision>
  <dcterms:created xsi:type="dcterms:W3CDTF">2023-10-11T13:45:41Z</dcterms:created>
  <dcterms:modified xsi:type="dcterms:W3CDTF">2023-10-11T13:51:29Z</dcterms:modified>
</cp:coreProperties>
</file>